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1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84F036A-E581-6A46-BFD4-AB01198D67FD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2B1D5FD-C6E3-5B4D-85F4-D938B5D96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Geology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954956"/>
            <a:ext cx="8319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Arrange the rocks and fault in this puzzle from oldest to youngest.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This is an example of what type of dating?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Screen shot 2014-11-19 at 8.43.53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865" b="-3865"/>
          <a:stretch>
            <a:fillRect/>
          </a:stretch>
        </p:blipFill>
        <p:spPr>
          <a:xfrm>
            <a:off x="902817" y="1116876"/>
            <a:ext cx="7462934" cy="38380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3.1 Minerals</a:t>
            </a:r>
          </a:p>
          <a:p>
            <a:pPr lvl="1"/>
            <a:r>
              <a:rPr lang="en-US" dirty="0" smtClean="0"/>
              <a:t>The characteristics of a mineral (S.N.I.F.C)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3.2 Indentifying Minerals</a:t>
            </a:r>
          </a:p>
          <a:p>
            <a:pPr lvl="1"/>
            <a:r>
              <a:rPr lang="en-US" dirty="0" smtClean="0"/>
              <a:t>7 ways to indentify a mineral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3.3 Rock Cycle</a:t>
            </a:r>
          </a:p>
          <a:p>
            <a:pPr lvl="1"/>
            <a:r>
              <a:rPr lang="en-US" dirty="0" smtClean="0"/>
              <a:t>What is a rock? How is it different than a mineral?</a:t>
            </a:r>
          </a:p>
          <a:p>
            <a:pPr lvl="1"/>
            <a:r>
              <a:rPr lang="en-US" dirty="0" smtClean="0"/>
              <a:t>What are the three main types of rock?*</a:t>
            </a:r>
          </a:p>
          <a:p>
            <a:pPr lvl="1"/>
            <a:r>
              <a:rPr lang="en-US" dirty="0" smtClean="0"/>
              <a:t>Ways in which one rock can turn into another</a:t>
            </a:r>
          </a:p>
          <a:p>
            <a:r>
              <a:rPr lang="en-US" dirty="0" smtClean="0"/>
              <a:t>3.4 Relative Dating</a:t>
            </a:r>
          </a:p>
          <a:p>
            <a:pPr lvl="1"/>
            <a:r>
              <a:rPr lang="en-US" dirty="0" smtClean="0"/>
              <a:t>Principle of Superposition</a:t>
            </a:r>
          </a:p>
          <a:p>
            <a:pPr lvl="1"/>
            <a:r>
              <a:rPr lang="en-US" dirty="0" smtClean="0"/>
              <a:t>Rock Puzzles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3.5 Absolute Dating</a:t>
            </a:r>
          </a:p>
          <a:p>
            <a:pPr lvl="1"/>
            <a:r>
              <a:rPr lang="en-US" dirty="0" smtClean="0"/>
              <a:t>Radiometric dating methods</a:t>
            </a:r>
          </a:p>
          <a:p>
            <a:pPr lvl="1"/>
            <a:r>
              <a:rPr lang="en-US" dirty="0" smtClean="0"/>
              <a:t>Calculating Half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1943</TotalTime>
  <Words>101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Geology Quiz Review</vt:lpstr>
      <vt:lpstr>Warm Up</vt:lpstr>
      <vt:lpstr>Let’s Review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Geology Exam Review</dc:title>
  <dc:creator>Teacher</dc:creator>
  <cp:lastModifiedBy>Teacher</cp:lastModifiedBy>
  <cp:revision>6</cp:revision>
  <dcterms:created xsi:type="dcterms:W3CDTF">2014-11-19T19:55:15Z</dcterms:created>
  <dcterms:modified xsi:type="dcterms:W3CDTF">2014-11-19T19:55:24Z</dcterms:modified>
</cp:coreProperties>
</file>