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03A9C57A-8FBA-8D41-9CA8-82A79C76CDF3}" type="datetimeFigureOut">
              <a:rPr lang="en-US" smtClean="0"/>
              <a:pPr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BA53478-E40E-584F-8FEF-A2F5C2783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formula for Cellular Respiration is </a:t>
            </a:r>
            <a:endParaRPr lang="en-US" dirty="0"/>
          </a:p>
        </p:txBody>
      </p:sp>
      <p:pic>
        <p:nvPicPr>
          <p:cNvPr id="4" name="Content Placeholder 3" descr="Screen Shot 2012-10-22 at 9.06.14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839" y="3581400"/>
            <a:ext cx="7623810" cy="220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NOVA Animation</a:t>
            </a:r>
          </a:p>
          <a:p>
            <a:r>
              <a:rPr lang="en-US" dirty="0" err="1" smtClean="0"/>
              <a:t>Phototsynthesis</a:t>
            </a:r>
            <a:r>
              <a:rPr lang="en-US" dirty="0" smtClean="0"/>
              <a:t>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2" y="3088342"/>
            <a:ext cx="7716838" cy="3388658"/>
          </a:xfrm>
        </p:spPr>
        <p:txBody>
          <a:bodyPr/>
          <a:lstStyle/>
          <a:p>
            <a:r>
              <a:rPr lang="en-US" dirty="0" smtClean="0"/>
              <a:t>What are the two types of active transport?</a:t>
            </a:r>
          </a:p>
          <a:p>
            <a:r>
              <a:rPr lang="en-US" dirty="0" smtClean="0"/>
              <a:t>How is active transport different from passive transport (2 ways)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name of the organelle that captures energy from the sun?</a:t>
            </a:r>
          </a:p>
          <a:p>
            <a:r>
              <a:rPr lang="en-US" dirty="0" smtClean="0"/>
              <a:t>What color is this organelle?</a:t>
            </a:r>
          </a:p>
          <a:p>
            <a:r>
              <a:rPr lang="en-US" dirty="0" smtClean="0"/>
              <a:t>Is this organelle found in plant or animal cells?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too…</a:t>
            </a:r>
          </a:p>
          <a:p>
            <a:r>
              <a:rPr lang="en-US" dirty="0" smtClean="0"/>
              <a:t>Describe the process of Photosynthesis</a:t>
            </a:r>
          </a:p>
          <a:p>
            <a:r>
              <a:rPr lang="en-US" dirty="0" smtClean="0"/>
              <a:t>Explain how Photosynthesis and Cellular Respiration are related.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Photosynthesis?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Photosynthesis is the process which plants capture </a:t>
            </a:r>
            <a:r>
              <a:rPr lang="en-US" sz="2800" dirty="0" smtClean="0">
                <a:solidFill>
                  <a:srgbClr val="FF0000"/>
                </a:solidFill>
              </a:rPr>
              <a:t>energy </a:t>
            </a:r>
            <a:r>
              <a:rPr lang="en-US" sz="2800" dirty="0" smtClean="0"/>
              <a:t>from the sun to make </a:t>
            </a:r>
            <a:r>
              <a:rPr lang="en-US" sz="2800" dirty="0" smtClean="0">
                <a:solidFill>
                  <a:srgbClr val="FF0000"/>
                </a:solidFill>
              </a:rPr>
              <a:t>food.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3" descr="Screen Shot 2012-10-22 at 8.58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446788"/>
            <a:ext cx="6753225" cy="241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Chlorophyll in </a:t>
            </a:r>
            <a:r>
              <a:rPr lang="en-US" dirty="0" smtClean="0">
                <a:solidFill>
                  <a:srgbClr val="FF0000"/>
                </a:solidFill>
              </a:rPr>
              <a:t>chloroplasts</a:t>
            </a:r>
            <a:r>
              <a:rPr lang="en-US" dirty="0" smtClean="0"/>
              <a:t> traps the energy from the sun. Then, plants use the energy captured by chlorophyll to change </a:t>
            </a:r>
            <a:r>
              <a:rPr lang="en-US" dirty="0" smtClean="0">
                <a:solidFill>
                  <a:srgbClr val="FF0000"/>
                </a:solidFill>
              </a:rPr>
              <a:t>carbon dioxide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water </a:t>
            </a:r>
            <a:r>
              <a:rPr lang="en-US" dirty="0" smtClean="0"/>
              <a:t>into food for the plant.</a:t>
            </a:r>
          </a:p>
          <a:p>
            <a:r>
              <a:rPr lang="en-US" dirty="0" smtClean="0"/>
              <a:t>The food that the plant produces is called </a:t>
            </a:r>
            <a:r>
              <a:rPr lang="en-US" dirty="0" smtClean="0">
                <a:solidFill>
                  <a:srgbClr val="FF0000"/>
                </a:solidFill>
              </a:rPr>
              <a:t>glucose, </a:t>
            </a:r>
            <a:r>
              <a:rPr lang="en-US" dirty="0" smtClean="0"/>
              <a:t>which is a  a carbohydrate that the cell can use for energy. Photosynthesis also produces </a:t>
            </a:r>
            <a:r>
              <a:rPr lang="en-US" dirty="0" smtClean="0">
                <a:solidFill>
                  <a:srgbClr val="FF0000"/>
                </a:solidFill>
              </a:rPr>
              <a:t>oxygen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formula for photosynthesis is</a:t>
            </a:r>
            <a:endParaRPr lang="en-US" dirty="0"/>
          </a:p>
        </p:txBody>
      </p:sp>
      <p:pic>
        <p:nvPicPr>
          <p:cNvPr id="4" name="Content Placeholder 3" descr="Screen Shot 2012-10-22 at 9.03.11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3657600"/>
            <a:ext cx="7039407" cy="2096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animals get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Animal cells cannot produce their own food like plant cells. Animal cells use a process called </a:t>
            </a:r>
            <a:r>
              <a:rPr lang="en-US" sz="2800" dirty="0" smtClean="0">
                <a:solidFill>
                  <a:srgbClr val="FF0000"/>
                </a:solidFill>
              </a:rPr>
              <a:t>cellular respiration </a:t>
            </a:r>
            <a:r>
              <a:rPr lang="en-US" sz="2800" dirty="0" smtClean="0"/>
              <a:t>in order to get energy from food.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Cellular Respiration is the process by which cells use </a:t>
            </a:r>
            <a:r>
              <a:rPr lang="en-US" sz="2800" dirty="0" smtClean="0">
                <a:solidFill>
                  <a:srgbClr val="FF0000"/>
                </a:solidFill>
              </a:rPr>
              <a:t>oxygen</a:t>
            </a:r>
            <a:r>
              <a:rPr lang="en-US" sz="2800" dirty="0" smtClean="0"/>
              <a:t> to produce </a:t>
            </a:r>
            <a:r>
              <a:rPr lang="en-US" sz="2800" dirty="0" smtClean="0">
                <a:solidFill>
                  <a:srgbClr val="FF0000"/>
                </a:solidFill>
              </a:rPr>
              <a:t>energy </a:t>
            </a:r>
            <a:r>
              <a:rPr lang="en-US" sz="2800" dirty="0" smtClean="0"/>
              <a:t>from food.</a:t>
            </a:r>
          </a:p>
          <a:p>
            <a:r>
              <a:rPr lang="en-US" sz="2800" dirty="0" smtClean="0"/>
              <a:t>Many cells can get energy without using oxygen through a process called </a:t>
            </a:r>
            <a:r>
              <a:rPr lang="en-US" sz="2800" dirty="0" smtClean="0">
                <a:solidFill>
                  <a:srgbClr val="FF0000"/>
                </a:solidFill>
              </a:rPr>
              <a:t>fermentation</a:t>
            </a:r>
            <a:endParaRPr lang="en-US" sz="2800" dirty="0" smtClean="0"/>
          </a:p>
          <a:p>
            <a:r>
              <a:rPr lang="en-US" sz="2800" dirty="0" smtClean="0"/>
              <a:t> In cellular respiration </a:t>
            </a:r>
            <a:r>
              <a:rPr lang="en-US" sz="2800" dirty="0" smtClean="0">
                <a:solidFill>
                  <a:srgbClr val="FF0000"/>
                </a:solidFill>
              </a:rPr>
              <a:t>carbon dioxide</a:t>
            </a:r>
            <a:r>
              <a:rPr lang="en-US" sz="2800" dirty="0" smtClean="0"/>
              <a:t> &amp; water are produced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6091</TotalTime>
  <Words>249</Words>
  <Application>Microsoft Macintosh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Slide 1</vt:lpstr>
      <vt:lpstr>Warm Up</vt:lpstr>
      <vt:lpstr>Warm Up</vt:lpstr>
      <vt:lpstr>Objective</vt:lpstr>
      <vt:lpstr>What is Photosynthesis?</vt:lpstr>
      <vt:lpstr>How does this happen?</vt:lpstr>
      <vt:lpstr>The formula for photosynthesis is</vt:lpstr>
      <vt:lpstr>How do animals get energy?</vt:lpstr>
      <vt:lpstr>Slide 9</vt:lpstr>
      <vt:lpstr>The formula for Cellular Respiration is </vt:lpstr>
      <vt:lpstr>Visual Aids</vt:lpstr>
      <vt:lpstr>Exit Slip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Durant</dc:creator>
  <cp:lastModifiedBy>Teacher</cp:lastModifiedBy>
  <cp:revision>10</cp:revision>
  <dcterms:created xsi:type="dcterms:W3CDTF">2014-10-07T19:16:46Z</dcterms:created>
  <dcterms:modified xsi:type="dcterms:W3CDTF">2014-10-07T19:17:05Z</dcterms:modified>
</cp:coreProperties>
</file>